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5143500" cy="9144000" type="screen16x9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16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A500"/>
    <a:srgbClr val="034E7B"/>
    <a:srgbClr val="00E5FF"/>
    <a:srgbClr val="E9F6FB"/>
    <a:srgbClr val="0621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118" autoAdjust="0"/>
    <p:restoredTop sz="94660"/>
  </p:normalViewPr>
  <p:slideViewPr>
    <p:cSldViewPr>
      <p:cViewPr>
        <p:scale>
          <a:sx n="97" d="100"/>
          <a:sy n="97" d="100"/>
        </p:scale>
        <p:origin x="2172" y="72"/>
      </p:cViewPr>
      <p:guideLst>
        <p:guide orient="horz" pos="2880"/>
        <p:guide pos="16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85765" y="2840573"/>
            <a:ext cx="4371975" cy="196003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71525" y="5181600"/>
            <a:ext cx="360045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7EE4B75-5B37-7D13-9556-F022225562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49301-4DD0-4625-BDE6-B474C140E903}" type="datetimeFigureOut">
              <a:rPr lang="fr-FR"/>
              <a:pPr>
                <a:defRPr/>
              </a:pPr>
              <a:t>23/09/2024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648C589-8383-5B3C-7C7F-75FBD0537A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FDD412B-F1D3-A421-E76F-FFC4919E4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0966AF-53B5-4426-8434-65E21B4ACFD3}" type="slidenum">
              <a:rPr lang="fr-FR" altLang="en-US"/>
              <a:pPr/>
              <a:t>‹N°›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1311394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B0F0ED8-B0A6-B440-455B-7CEC2D42BE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37F91D-F2ED-48D6-AA0E-00F262C1E085}" type="datetimeFigureOut">
              <a:rPr lang="fr-FR"/>
              <a:pPr>
                <a:defRPr/>
              </a:pPr>
              <a:t>23/09/2024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7A3BB22-DCD8-D994-130A-BDB1AF679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CE6B5EC-8FE7-95A4-5814-E130C8FDF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81C143-C15B-40D6-9786-A1B74335F2D3}" type="slidenum">
              <a:rPr lang="fr-FR" altLang="en-US"/>
              <a:pPr/>
              <a:t>‹N°›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1732823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366187"/>
            <a:ext cx="1157288" cy="7802033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366187"/>
            <a:ext cx="3386138" cy="7802033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154978C-38C8-1636-37C5-8F5614FAC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EC644-7229-4D50-B6E1-2D6F52800A5A}" type="datetimeFigureOut">
              <a:rPr lang="fr-FR"/>
              <a:pPr>
                <a:defRPr/>
              </a:pPr>
              <a:t>23/09/2024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93EC08F-7D92-7DAB-F773-17379BF9C7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FDA1257-61BC-C1F6-35E4-9BCA8D131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41F6D7-0BE6-41CB-8F6D-EBD82B22186A}" type="slidenum">
              <a:rPr lang="fr-FR" altLang="en-US"/>
              <a:pPr/>
              <a:t>‹N°›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277574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A98D86F-303D-D462-DED0-EA29696192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FF3746-2F0F-4BE9-BB08-515914FCCBE8}" type="datetimeFigureOut">
              <a:rPr lang="fr-FR"/>
              <a:pPr>
                <a:defRPr/>
              </a:pPr>
              <a:t>23/09/2024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F275E27-9A8B-D781-2E31-7F716A1905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F34A16E-FFCD-05FC-A8A8-C8A09DDCC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90C0EB-D3FC-4563-8D33-466BC7AC1ADA}" type="slidenum">
              <a:rPr lang="fr-FR" altLang="en-US"/>
              <a:pPr/>
              <a:t>‹N°›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3123823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06303" y="5875867"/>
            <a:ext cx="4371975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06303" y="3875624"/>
            <a:ext cx="4371975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3C99968-270D-4616-BD40-87A56FC5EC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F6DF4B-C481-441E-B838-07C7C7DFB14A}" type="datetimeFigureOut">
              <a:rPr lang="fr-FR"/>
              <a:pPr>
                <a:defRPr/>
              </a:pPr>
              <a:t>23/09/2024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BB979AE-4E0D-153E-E2FF-EAEF9A8C9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4915DC9-82CC-B9CC-4F21-A132D022C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DF2111-4234-490C-8ABF-AD3678211D7A}" type="slidenum">
              <a:rPr lang="fr-FR" altLang="en-US"/>
              <a:pPr/>
              <a:t>‹N°›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2445477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9" y="2133606"/>
            <a:ext cx="2271713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14616" y="2133606"/>
            <a:ext cx="2271713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3">
            <a:extLst>
              <a:ext uri="{FF2B5EF4-FFF2-40B4-BE49-F238E27FC236}">
                <a16:creationId xmlns:a16="http://schemas.microsoft.com/office/drawing/2014/main" id="{F7705663-9978-40E5-4A88-001A69D93D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324589-B215-46F6-877B-28A0ADC3FEE7}" type="datetimeFigureOut">
              <a:rPr lang="fr-FR"/>
              <a:pPr>
                <a:defRPr/>
              </a:pPr>
              <a:t>23/09/2024</a:t>
            </a:fld>
            <a:endParaRPr lang="fr-FR"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D0F881BD-5920-465A-F392-F50292CFF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>
            <a:extLst>
              <a:ext uri="{FF2B5EF4-FFF2-40B4-BE49-F238E27FC236}">
                <a16:creationId xmlns:a16="http://schemas.microsoft.com/office/drawing/2014/main" id="{146E1059-CFC8-CD30-BED1-C6F1A8198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7D2E53-3C50-4FE9-AE1E-E38910118AF5}" type="slidenum">
              <a:rPr lang="fr-FR" altLang="en-US"/>
              <a:pPr/>
              <a:t>‹N°›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3200675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57175" y="2046817"/>
            <a:ext cx="2272606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57175" y="2899833"/>
            <a:ext cx="2272606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2612827" y="2046817"/>
            <a:ext cx="2273498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2612827" y="2899833"/>
            <a:ext cx="2273498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D18ED40C-8587-8298-F4A3-705F11DEE5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F2594-4C5C-42BF-81DA-6CACDBAEE36E}" type="datetimeFigureOut">
              <a:rPr lang="fr-FR"/>
              <a:pPr>
                <a:defRPr/>
              </a:pPr>
              <a:t>23/09/2024</a:t>
            </a:fld>
            <a:endParaRPr lang="fr-FR"/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18C5534D-A911-C389-F76F-A7F9278EC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6A0FB941-B4B3-2154-E169-E9A510169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4028EF-8CAC-4E1E-9B3E-046E0872D844}" type="slidenum">
              <a:rPr lang="fr-FR" altLang="en-US"/>
              <a:pPr/>
              <a:t>‹N°›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904694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3">
            <a:extLst>
              <a:ext uri="{FF2B5EF4-FFF2-40B4-BE49-F238E27FC236}">
                <a16:creationId xmlns:a16="http://schemas.microsoft.com/office/drawing/2014/main" id="{C00407E4-22D3-2B24-7149-7646E3483F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61DB0A-AEDE-46EA-A9B8-FB91BD5382A6}" type="datetimeFigureOut">
              <a:rPr lang="fr-FR"/>
              <a:pPr>
                <a:defRPr/>
              </a:pPr>
              <a:t>23/09/2024</a:t>
            </a:fld>
            <a:endParaRPr lang="fr-FR"/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9446C5F2-6DFE-DBDD-608D-F568C05C68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>
            <a:extLst>
              <a:ext uri="{FF2B5EF4-FFF2-40B4-BE49-F238E27FC236}">
                <a16:creationId xmlns:a16="http://schemas.microsoft.com/office/drawing/2014/main" id="{C72D4644-3F81-F5D9-8543-D9800491A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6C8B24-409F-41BD-8483-9253449506F7}" type="slidenum">
              <a:rPr lang="fr-FR" altLang="en-US"/>
              <a:pPr/>
              <a:t>‹N°›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378845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>
            <a:extLst>
              <a:ext uri="{FF2B5EF4-FFF2-40B4-BE49-F238E27FC236}">
                <a16:creationId xmlns:a16="http://schemas.microsoft.com/office/drawing/2014/main" id="{BD8AC113-337F-9725-9EB4-E4874D7AE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58FB2A-F4C8-4AB3-8491-3CE0DA367C9F}" type="datetimeFigureOut">
              <a:rPr lang="fr-FR"/>
              <a:pPr>
                <a:defRPr/>
              </a:pPr>
              <a:t>23/09/2024</a:t>
            </a:fld>
            <a:endParaRPr lang="fr-FR"/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52C32107-6514-FB77-800D-64BFD2290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>
            <a:extLst>
              <a:ext uri="{FF2B5EF4-FFF2-40B4-BE49-F238E27FC236}">
                <a16:creationId xmlns:a16="http://schemas.microsoft.com/office/drawing/2014/main" id="{73CC6C08-9D2A-7B42-9143-08DA6D8D7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F2D7D3-A528-4296-8AF1-01FA66FC3C2A}" type="slidenum">
              <a:rPr lang="fr-FR" altLang="en-US"/>
              <a:pPr/>
              <a:t>‹N°›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771745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7175" y="364067"/>
            <a:ext cx="1692176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010970" y="364072"/>
            <a:ext cx="2875359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57175" y="1913472"/>
            <a:ext cx="1692176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3">
            <a:extLst>
              <a:ext uri="{FF2B5EF4-FFF2-40B4-BE49-F238E27FC236}">
                <a16:creationId xmlns:a16="http://schemas.microsoft.com/office/drawing/2014/main" id="{D33A7160-3D30-91DA-7840-ACA8784E2E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05071-1AC8-463A-8ABC-DFEEC27D8A9A}" type="datetimeFigureOut">
              <a:rPr lang="fr-FR"/>
              <a:pPr>
                <a:defRPr/>
              </a:pPr>
              <a:t>23/09/2024</a:t>
            </a:fld>
            <a:endParaRPr lang="fr-FR"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224AECA1-1CED-5F66-1166-3EA903F2DF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>
            <a:extLst>
              <a:ext uri="{FF2B5EF4-FFF2-40B4-BE49-F238E27FC236}">
                <a16:creationId xmlns:a16="http://schemas.microsoft.com/office/drawing/2014/main" id="{114EA26C-3CE2-AD56-E62B-77B06E224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C7E5A-6337-426A-BBDD-2106D15288D4}" type="slidenum">
              <a:rPr lang="fr-FR" altLang="en-US"/>
              <a:pPr/>
              <a:t>‹N°›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2175937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08162" y="6400801"/>
            <a:ext cx="30861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008162" y="817033"/>
            <a:ext cx="30861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008162" y="7156452"/>
            <a:ext cx="30861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3">
            <a:extLst>
              <a:ext uri="{FF2B5EF4-FFF2-40B4-BE49-F238E27FC236}">
                <a16:creationId xmlns:a16="http://schemas.microsoft.com/office/drawing/2014/main" id="{0C31407E-FD50-2C68-8F24-001211F8A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A34993-40D5-4F1B-B54A-BE93825500D1}" type="datetimeFigureOut">
              <a:rPr lang="fr-FR"/>
              <a:pPr>
                <a:defRPr/>
              </a:pPr>
              <a:t>23/09/2024</a:t>
            </a:fld>
            <a:endParaRPr lang="fr-FR"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B37C727F-B649-A317-28A4-75608C1685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>
            <a:extLst>
              <a:ext uri="{FF2B5EF4-FFF2-40B4-BE49-F238E27FC236}">
                <a16:creationId xmlns:a16="http://schemas.microsoft.com/office/drawing/2014/main" id="{4CCA89C2-7E6A-7606-0E68-D30EA30360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DCD936-4191-481E-B4EA-1C6BF175BD4D}" type="slidenum">
              <a:rPr lang="fr-FR" altLang="en-US"/>
              <a:pPr/>
              <a:t>‹N°›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3320591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>
            <a:extLst>
              <a:ext uri="{FF2B5EF4-FFF2-40B4-BE49-F238E27FC236}">
                <a16:creationId xmlns:a16="http://schemas.microsoft.com/office/drawing/2014/main" id="{D459E5C8-09B3-BDA4-6701-B4A17C5E8E31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257175" y="366713"/>
            <a:ext cx="462915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/>
              <a:t>Modifiez le style du titre</a:t>
            </a:r>
          </a:p>
        </p:txBody>
      </p:sp>
      <p:sp>
        <p:nvSpPr>
          <p:cNvPr id="1027" name="Espace réservé du texte 2">
            <a:extLst>
              <a:ext uri="{FF2B5EF4-FFF2-40B4-BE49-F238E27FC236}">
                <a16:creationId xmlns:a16="http://schemas.microsoft.com/office/drawing/2014/main" id="{683C7CB0-F327-9E63-27EF-AD69FAD3806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257175" y="2133600"/>
            <a:ext cx="462915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/>
              <a:t>Modifiez les styles du texte du masque</a:t>
            </a:r>
          </a:p>
          <a:p>
            <a:pPr lvl="1"/>
            <a:r>
              <a:rPr lang="fr-FR" altLang="en-US"/>
              <a:t>Deuxième niveau</a:t>
            </a:r>
          </a:p>
          <a:p>
            <a:pPr lvl="2"/>
            <a:r>
              <a:rPr lang="fr-FR" altLang="en-US"/>
              <a:t>Troisième niveau</a:t>
            </a:r>
          </a:p>
          <a:p>
            <a:pPr lvl="3"/>
            <a:r>
              <a:rPr lang="fr-FR" altLang="en-US"/>
              <a:t>Quatrième niveau</a:t>
            </a:r>
          </a:p>
          <a:p>
            <a:pPr lvl="4"/>
            <a:r>
              <a:rPr lang="fr-FR" altLang="en-US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FAE95BE-C26D-A500-58F5-7E980FEF7F0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7175" y="8475663"/>
            <a:ext cx="120015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C559B65-4856-45FF-9752-8AB0F463C10D}" type="datetimeFigureOut">
              <a:rPr lang="fr-FR"/>
              <a:pPr>
                <a:defRPr/>
              </a:pPr>
              <a:t>23/09/2024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5051AC0-75BA-C7CE-32F1-9DE882410C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57363" y="8475663"/>
            <a:ext cx="1628775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C452812-B5FB-A39B-FB60-DA872D9049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686175" y="8475663"/>
            <a:ext cx="120015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8BDD7A6E-A0F1-4A5C-A410-285966D123D2}" type="slidenum">
              <a:rPr lang="fr-FR" altLang="en-US"/>
              <a:pPr/>
              <a:t>‹N°›</a:t>
            </a:fld>
            <a:endParaRPr lang="fr-F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ZoneTexte 4">
            <a:extLst>
              <a:ext uri="{FF2B5EF4-FFF2-40B4-BE49-F238E27FC236}">
                <a16:creationId xmlns:a16="http://schemas.microsoft.com/office/drawing/2014/main" id="{8873AD1A-D7B1-1947-5B96-AE9E7693FF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6775" y="323528"/>
            <a:ext cx="32924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Titre </a:t>
            </a:r>
            <a:r>
              <a:rPr lang="fr-FR" alt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Taille 10 Minimum </a:t>
            </a:r>
          </a:p>
        </p:txBody>
      </p:sp>
      <p:sp>
        <p:nvSpPr>
          <p:cNvPr id="2051" name="ZoneTexte 6">
            <a:extLst>
              <a:ext uri="{FF2B5EF4-FFF2-40B4-BE49-F238E27FC236}">
                <a16:creationId xmlns:a16="http://schemas.microsoft.com/office/drawing/2014/main" id="{CC574EE6-59BE-3FF4-83FC-A176C5BB94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1213" y="539552"/>
            <a:ext cx="3249612" cy="22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35718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357188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357188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357188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357188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3571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3571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3571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3571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>
              <a:lnSpc>
                <a:spcPct val="93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en-US" altLang="en-US" sz="900" b="1" dirty="0" err="1">
                <a:solidFill>
                  <a:srgbClr val="000000"/>
                </a:solidFill>
                <a:latin typeface="Times" panose="02020603050405020304" pitchFamily="18" charset="0"/>
                <a:ea typeface="Microsoft YaHei" panose="020B0503020204020204" pitchFamily="34" charset="-122"/>
              </a:rPr>
              <a:t>Prénom</a:t>
            </a:r>
            <a:r>
              <a:rPr lang="en-US" altLang="en-US" sz="900" b="1" dirty="0">
                <a:solidFill>
                  <a:srgbClr val="000000"/>
                </a:solidFill>
                <a:latin typeface="Times" panose="02020603050405020304" pitchFamily="18" charset="0"/>
                <a:ea typeface="Microsoft YaHei" panose="020B0503020204020204" pitchFamily="34" charset="-122"/>
              </a:rPr>
              <a:t> NOM </a:t>
            </a:r>
            <a:r>
              <a:rPr lang="en-US" altLang="en-US" sz="900" b="1" baseline="30000" dirty="0">
                <a:solidFill>
                  <a:srgbClr val="000000"/>
                </a:solidFill>
                <a:latin typeface="Times" panose="02020603050405020304" pitchFamily="18" charset="0"/>
                <a:ea typeface="Microsoft YaHei" panose="020B0503020204020204" pitchFamily="34" charset="-122"/>
              </a:rPr>
              <a:t>(1)</a:t>
            </a:r>
            <a:r>
              <a:rPr lang="en-US" altLang="en-US" sz="900" b="1" dirty="0">
                <a:solidFill>
                  <a:srgbClr val="000000"/>
                </a:solidFill>
                <a:latin typeface="Times" panose="02020603050405020304" pitchFamily="18" charset="0"/>
                <a:ea typeface="Microsoft YaHei" panose="020B0503020204020204" pitchFamily="34" charset="-122"/>
              </a:rPr>
              <a:t>, ……..: </a:t>
            </a:r>
            <a:r>
              <a:rPr lang="fr-FR" altLang="en-US" sz="900" i="1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Taille 9 Minimum </a:t>
            </a:r>
          </a:p>
        </p:txBody>
      </p:sp>
      <p:sp>
        <p:nvSpPr>
          <p:cNvPr id="2052" name="ZoneTexte 7">
            <a:extLst>
              <a:ext uri="{FF2B5EF4-FFF2-40B4-BE49-F238E27FC236}">
                <a16:creationId xmlns:a16="http://schemas.microsoft.com/office/drawing/2014/main" id="{DB7BC608-FB66-B873-CE2A-50C81A75BA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6425" y="755576"/>
            <a:ext cx="4048125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35718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357188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357188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357188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357188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3571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3571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3571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3571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>
              <a:lnSpc>
                <a:spcPct val="93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en-US" altLang="en-US" sz="900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(1)</a:t>
            </a:r>
            <a:r>
              <a:rPr lang="en-US" altLang="en-US" sz="9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en-US" sz="900" dirty="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Affiliation , </a:t>
            </a:r>
            <a:r>
              <a:rPr lang="en-US" altLang="en-US" sz="900" dirty="0" err="1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laboratoire</a:t>
            </a:r>
            <a:r>
              <a:rPr lang="en-US" altLang="en-US" sz="900" dirty="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lang="en-US" altLang="en-US" sz="900" dirty="0" err="1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établissement</a:t>
            </a:r>
            <a:r>
              <a:rPr lang="en-US" altLang="en-US" sz="900" dirty="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, Université,  PAYS.</a:t>
            </a:r>
            <a:endParaRPr lang="en-US" altLang="en-US" sz="900" baseline="30000" dirty="0">
              <a:solidFill>
                <a:srgbClr val="000000"/>
              </a:solidFill>
              <a:latin typeface="Times New Roman" panose="02020603050405020304" pitchFamily="18" charset="0"/>
              <a:ea typeface="Microsoft YaHei" panose="020B0503020204020204" pitchFamily="34" charset="-122"/>
              <a:cs typeface="Times New Roman" panose="02020603050405020304" pitchFamily="18" charset="0"/>
            </a:endParaRPr>
          </a:p>
          <a:p>
            <a:pPr algn="ctr" eaLnBrk="1">
              <a:lnSpc>
                <a:spcPct val="93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en-US" altLang="en-US" sz="900" dirty="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Email de </a:t>
            </a:r>
            <a:r>
              <a:rPr lang="en-US" altLang="en-US" sz="900" dirty="0" err="1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l’auteur</a:t>
            </a:r>
            <a:r>
              <a:rPr lang="en-US" altLang="en-US" sz="900" dirty="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 principal</a:t>
            </a:r>
            <a:r>
              <a:rPr lang="fr-FR" altLang="en-US" sz="800" b="1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  </a:t>
            </a:r>
            <a:r>
              <a:rPr lang="fr-FR" altLang="en-US" sz="800" i="1" dirty="0"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taille 8 Minimum </a:t>
            </a:r>
          </a:p>
        </p:txBody>
      </p:sp>
      <p:sp>
        <p:nvSpPr>
          <p:cNvPr id="13" name="Rectangle à coins arrondis 12">
            <a:extLst>
              <a:ext uri="{FF2B5EF4-FFF2-40B4-BE49-F238E27FC236}">
                <a16:creationId xmlns:a16="http://schemas.microsoft.com/office/drawing/2014/main" id="{F5246004-DA01-491A-734E-23C3A731D042}"/>
              </a:ext>
            </a:extLst>
          </p:cNvPr>
          <p:cNvSpPr/>
          <p:nvPr/>
        </p:nvSpPr>
        <p:spPr>
          <a:xfrm>
            <a:off x="50800" y="2382645"/>
            <a:ext cx="2519363" cy="5980305"/>
          </a:xfrm>
          <a:prstGeom prst="roundRect">
            <a:avLst>
              <a:gd name="adj" fmla="val 7284"/>
            </a:avLst>
          </a:prstGeom>
          <a:noFill/>
          <a:ln w="12700">
            <a:solidFill>
              <a:srgbClr val="FFA500"/>
            </a:solidFill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4" name="Rectangle à coins arrondis 13">
            <a:extLst>
              <a:ext uri="{FF2B5EF4-FFF2-40B4-BE49-F238E27FC236}">
                <a16:creationId xmlns:a16="http://schemas.microsoft.com/office/drawing/2014/main" id="{E88BBCED-1911-1F10-2935-9FD7B37330BC}"/>
              </a:ext>
            </a:extLst>
          </p:cNvPr>
          <p:cNvSpPr/>
          <p:nvPr/>
        </p:nvSpPr>
        <p:spPr>
          <a:xfrm>
            <a:off x="2617788" y="2382645"/>
            <a:ext cx="2484437" cy="5980305"/>
          </a:xfrm>
          <a:prstGeom prst="roundRect">
            <a:avLst>
              <a:gd name="adj" fmla="val 7284"/>
            </a:avLst>
          </a:prstGeom>
          <a:noFill/>
          <a:ln w="12700">
            <a:solidFill>
              <a:srgbClr val="FFA500"/>
            </a:solidFill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2056" name="Rectangle 19">
            <a:extLst>
              <a:ext uri="{FF2B5EF4-FFF2-40B4-BE49-F238E27FC236}">
                <a16:creationId xmlns:a16="http://schemas.microsoft.com/office/drawing/2014/main" id="{52E5AC9E-B507-ADE0-5CDE-6B645EEE0F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9725" y="3131840"/>
            <a:ext cx="1570038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en-US" sz="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Texte </a:t>
            </a:r>
            <a:r>
              <a:rPr lang="fr-FR" altLang="en-US" sz="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taille  9 minimum</a:t>
            </a:r>
          </a:p>
        </p:txBody>
      </p:sp>
      <p:sp>
        <p:nvSpPr>
          <p:cNvPr id="2057" name="Rectangle 26">
            <a:extLst>
              <a:ext uri="{FF2B5EF4-FFF2-40B4-BE49-F238E27FC236}">
                <a16:creationId xmlns:a16="http://schemas.microsoft.com/office/drawing/2014/main" id="{C4FC87C1-7852-F19B-F016-1C6D1F9632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8013" y="3563938"/>
            <a:ext cx="1546225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en-US" sz="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Texte </a:t>
            </a:r>
            <a:r>
              <a:rPr lang="fr-FR" altLang="en-US" sz="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taille  9 minimum</a:t>
            </a:r>
          </a:p>
        </p:txBody>
      </p:sp>
      <p:sp>
        <p:nvSpPr>
          <p:cNvPr id="16" name="Rectangle à coins arrondis 15">
            <a:extLst>
              <a:ext uri="{FF2B5EF4-FFF2-40B4-BE49-F238E27FC236}">
                <a16:creationId xmlns:a16="http://schemas.microsoft.com/office/drawing/2014/main" id="{12CC8C3D-EEB4-3E6C-620B-B1A4DD918265}"/>
              </a:ext>
            </a:extLst>
          </p:cNvPr>
          <p:cNvSpPr/>
          <p:nvPr/>
        </p:nvSpPr>
        <p:spPr>
          <a:xfrm>
            <a:off x="4224338" y="676275"/>
            <a:ext cx="854075" cy="200025"/>
          </a:xfrm>
          <a:prstGeom prst="roundRect">
            <a:avLst>
              <a:gd name="adj" fmla="val 21111"/>
            </a:avLst>
          </a:prstGeom>
          <a:ln w="9525">
            <a:solidFill>
              <a:srgbClr val="FFA5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fr-FR" sz="700" b="1" dirty="0">
                <a:solidFill>
                  <a:srgbClr val="FFA5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Poster N°:XXX </a:t>
            </a:r>
          </a:p>
        </p:txBody>
      </p:sp>
      <p:sp>
        <p:nvSpPr>
          <p:cNvPr id="17" name="Rectangle à coins arrondis 16">
            <a:hlinkClick r:id="rId2" action="ppaction://hlinksldjump"/>
            <a:extLst>
              <a:ext uri="{FF2B5EF4-FFF2-40B4-BE49-F238E27FC236}">
                <a16:creationId xmlns:a16="http://schemas.microsoft.com/office/drawing/2014/main" id="{DFFC0278-59F0-29F6-151A-D1491AD78465}"/>
              </a:ext>
            </a:extLst>
          </p:cNvPr>
          <p:cNvSpPr/>
          <p:nvPr/>
        </p:nvSpPr>
        <p:spPr>
          <a:xfrm>
            <a:off x="96352" y="731107"/>
            <a:ext cx="590633" cy="180144"/>
          </a:xfrm>
          <a:prstGeom prst="roundRect">
            <a:avLst/>
          </a:prstGeom>
          <a:solidFill>
            <a:srgbClr val="FFA500"/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fr-FR" sz="700" b="1" dirty="0"/>
              <a:t>Accueil</a:t>
            </a:r>
          </a:p>
        </p:txBody>
      </p:sp>
      <p:sp>
        <p:nvSpPr>
          <p:cNvPr id="3" name="Rectangle à coins arrondis 13">
            <a:extLst>
              <a:ext uri="{FF2B5EF4-FFF2-40B4-BE49-F238E27FC236}">
                <a16:creationId xmlns:a16="http://schemas.microsoft.com/office/drawing/2014/main" id="{3833E742-272A-D2C5-9442-E7C5CA2809F2}"/>
              </a:ext>
            </a:extLst>
          </p:cNvPr>
          <p:cNvSpPr/>
          <p:nvPr/>
        </p:nvSpPr>
        <p:spPr>
          <a:xfrm>
            <a:off x="96351" y="1187624"/>
            <a:ext cx="4972919" cy="1123013"/>
          </a:xfrm>
          <a:prstGeom prst="roundRect">
            <a:avLst>
              <a:gd name="adj" fmla="val 7284"/>
            </a:avLst>
          </a:prstGeom>
          <a:gradFill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</a:gradFill>
          <a:ln w="12700">
            <a:solidFill>
              <a:srgbClr val="FFA500"/>
            </a:solidFill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" name="Rectangle 26">
            <a:extLst>
              <a:ext uri="{FF2B5EF4-FFF2-40B4-BE49-F238E27FC236}">
                <a16:creationId xmlns:a16="http://schemas.microsoft.com/office/drawing/2014/main" id="{53F36759-4269-4D40-BE45-5984B56CAE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0863" y="1478750"/>
            <a:ext cx="1546225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en-US" sz="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Texte </a:t>
            </a:r>
            <a:r>
              <a:rPr lang="fr-FR" altLang="en-US" sz="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taille  9 minimum</a:t>
            </a:r>
          </a:p>
        </p:txBody>
      </p:sp>
      <p:sp>
        <p:nvSpPr>
          <p:cNvPr id="5" name="Rectangle à coins arrondis 16">
            <a:hlinkClick r:id="rId2" action="ppaction://hlinksldjump"/>
            <a:extLst>
              <a:ext uri="{FF2B5EF4-FFF2-40B4-BE49-F238E27FC236}">
                <a16:creationId xmlns:a16="http://schemas.microsoft.com/office/drawing/2014/main" id="{B1179D52-C9B8-4E3A-15CC-E0DF56479A54}"/>
              </a:ext>
            </a:extLst>
          </p:cNvPr>
          <p:cNvSpPr/>
          <p:nvPr/>
        </p:nvSpPr>
        <p:spPr>
          <a:xfrm>
            <a:off x="2053779" y="1259632"/>
            <a:ext cx="878011" cy="168653"/>
          </a:xfrm>
          <a:prstGeom prst="roundRect">
            <a:avLst/>
          </a:prstGeom>
          <a:solidFill>
            <a:srgbClr val="034E7B"/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fr-FR" sz="1000" b="1" dirty="0"/>
              <a:t>Abstract</a:t>
            </a:r>
          </a:p>
        </p:txBody>
      </p:sp>
      <p:sp>
        <p:nvSpPr>
          <p:cNvPr id="6" name="Rectangle à coins arrondis 13">
            <a:extLst>
              <a:ext uri="{FF2B5EF4-FFF2-40B4-BE49-F238E27FC236}">
                <a16:creationId xmlns:a16="http://schemas.microsoft.com/office/drawing/2014/main" id="{D2AB1C03-3859-2F7A-2565-7F2BD8BD9096}"/>
              </a:ext>
            </a:extLst>
          </p:cNvPr>
          <p:cNvSpPr/>
          <p:nvPr/>
        </p:nvSpPr>
        <p:spPr>
          <a:xfrm>
            <a:off x="50801" y="8412893"/>
            <a:ext cx="5041230" cy="642712"/>
          </a:xfrm>
          <a:prstGeom prst="roundRect">
            <a:avLst>
              <a:gd name="adj" fmla="val 7284"/>
            </a:avLst>
          </a:prstGeom>
          <a:noFill/>
          <a:ln w="12700">
            <a:solidFill>
              <a:srgbClr val="FFA500"/>
            </a:solidFill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7" name="Rectangle 26">
            <a:extLst>
              <a:ext uri="{FF2B5EF4-FFF2-40B4-BE49-F238E27FC236}">
                <a16:creationId xmlns:a16="http://schemas.microsoft.com/office/drawing/2014/main" id="{C367538C-D8E2-B478-AAF3-E5BA2D0DD7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24512" y="8734301"/>
            <a:ext cx="1546225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en-US" sz="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Texte </a:t>
            </a:r>
            <a:r>
              <a:rPr lang="fr-FR" altLang="en-US" sz="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taille  8 minimum</a:t>
            </a:r>
          </a:p>
        </p:txBody>
      </p:sp>
      <p:sp>
        <p:nvSpPr>
          <p:cNvPr id="10" name="Rectangle à coins arrondis 16">
            <a:hlinkClick r:id="rId2" action="ppaction://hlinksldjump"/>
            <a:extLst>
              <a:ext uri="{FF2B5EF4-FFF2-40B4-BE49-F238E27FC236}">
                <a16:creationId xmlns:a16="http://schemas.microsoft.com/office/drawing/2014/main" id="{36BE34F8-5D89-C603-8FD6-9731A19A76DF}"/>
              </a:ext>
            </a:extLst>
          </p:cNvPr>
          <p:cNvSpPr/>
          <p:nvPr/>
        </p:nvSpPr>
        <p:spPr>
          <a:xfrm>
            <a:off x="2688162" y="2483767"/>
            <a:ext cx="2288360" cy="230187"/>
          </a:xfrm>
          <a:prstGeom prst="roundRect">
            <a:avLst/>
          </a:prstGeom>
          <a:solidFill>
            <a:srgbClr val="034E7B"/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fr-FR" sz="1000" b="1" dirty="0" err="1"/>
              <a:t>Results</a:t>
            </a:r>
            <a:r>
              <a:rPr lang="fr-FR" sz="1000" b="1" dirty="0"/>
              <a:t> &amp; Discussion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5A30C7C0-FB50-4DA6-C132-B144D33AC1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7109"/>
            <a:ext cx="590633" cy="597196"/>
          </a:xfrm>
          <a:prstGeom prst="rect">
            <a:avLst/>
          </a:prstGeom>
        </p:spPr>
      </p:pic>
      <p:pic>
        <p:nvPicPr>
          <p:cNvPr id="1026" name="Picture 2" descr="ticket">
            <a:extLst>
              <a:ext uri="{FF2B5EF4-FFF2-40B4-BE49-F238E27FC236}">
                <a16:creationId xmlns:a16="http://schemas.microsoft.com/office/drawing/2014/main" id="{8F7B7724-2BD6-4DDB-F9FF-51AB29435F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7210" y="62925"/>
            <a:ext cx="902060" cy="597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à coins arrondis 16">
            <a:hlinkClick r:id="rId2" action="ppaction://hlinksldjump"/>
            <a:extLst>
              <a:ext uri="{FF2B5EF4-FFF2-40B4-BE49-F238E27FC236}">
                <a16:creationId xmlns:a16="http://schemas.microsoft.com/office/drawing/2014/main" id="{87444738-5DF6-2CAC-43ED-D8130E3A5EA7}"/>
              </a:ext>
            </a:extLst>
          </p:cNvPr>
          <p:cNvSpPr/>
          <p:nvPr/>
        </p:nvSpPr>
        <p:spPr>
          <a:xfrm>
            <a:off x="123478" y="2483768"/>
            <a:ext cx="2288360" cy="230187"/>
          </a:xfrm>
          <a:prstGeom prst="roundRect">
            <a:avLst/>
          </a:prstGeom>
          <a:solidFill>
            <a:srgbClr val="034E7B"/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fr-FR" sz="1000" b="1" dirty="0"/>
              <a:t>Introduction</a:t>
            </a:r>
          </a:p>
        </p:txBody>
      </p:sp>
      <p:sp>
        <p:nvSpPr>
          <p:cNvPr id="15" name="Rectangle à coins arrondis 16">
            <a:hlinkClick r:id="rId2" action="ppaction://hlinksldjump"/>
            <a:extLst>
              <a:ext uri="{FF2B5EF4-FFF2-40B4-BE49-F238E27FC236}">
                <a16:creationId xmlns:a16="http://schemas.microsoft.com/office/drawing/2014/main" id="{0AAC5B05-476C-7A98-87AA-4386D5315889}"/>
              </a:ext>
            </a:extLst>
          </p:cNvPr>
          <p:cNvSpPr/>
          <p:nvPr/>
        </p:nvSpPr>
        <p:spPr>
          <a:xfrm>
            <a:off x="123478" y="4269805"/>
            <a:ext cx="2288360" cy="230187"/>
          </a:xfrm>
          <a:prstGeom prst="roundRect">
            <a:avLst/>
          </a:prstGeom>
          <a:solidFill>
            <a:srgbClr val="034E7B"/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fr-FR" sz="1000" b="1" dirty="0" err="1"/>
              <a:t>Material</a:t>
            </a:r>
            <a:r>
              <a:rPr lang="fr-FR" sz="1000" b="1" dirty="0"/>
              <a:t> &amp; Methods</a:t>
            </a:r>
          </a:p>
        </p:txBody>
      </p:sp>
      <p:sp>
        <p:nvSpPr>
          <p:cNvPr id="21" name="Rectangle à coins arrondis 16">
            <a:hlinkClick r:id="rId2" action="ppaction://hlinksldjump"/>
            <a:extLst>
              <a:ext uri="{FF2B5EF4-FFF2-40B4-BE49-F238E27FC236}">
                <a16:creationId xmlns:a16="http://schemas.microsoft.com/office/drawing/2014/main" id="{1881931F-E6BB-5124-8C01-E87764F14593}"/>
              </a:ext>
            </a:extLst>
          </p:cNvPr>
          <p:cNvSpPr/>
          <p:nvPr/>
        </p:nvSpPr>
        <p:spPr>
          <a:xfrm>
            <a:off x="2731662" y="7294141"/>
            <a:ext cx="2288360" cy="230187"/>
          </a:xfrm>
          <a:prstGeom prst="roundRect">
            <a:avLst/>
          </a:prstGeom>
          <a:solidFill>
            <a:srgbClr val="034E7B"/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fr-FR" sz="1000" b="1" dirty="0"/>
              <a:t>Conclusion</a:t>
            </a:r>
          </a:p>
        </p:txBody>
      </p:sp>
      <p:sp>
        <p:nvSpPr>
          <p:cNvPr id="22" name="Rectangle à coins arrondis 16">
            <a:hlinkClick r:id="rId2" action="ppaction://hlinksldjump"/>
            <a:extLst>
              <a:ext uri="{FF2B5EF4-FFF2-40B4-BE49-F238E27FC236}">
                <a16:creationId xmlns:a16="http://schemas.microsoft.com/office/drawing/2014/main" id="{9D70F5C1-9C9D-2545-30BD-46AFA7E9A7E4}"/>
              </a:ext>
            </a:extLst>
          </p:cNvPr>
          <p:cNvSpPr/>
          <p:nvPr/>
        </p:nvSpPr>
        <p:spPr>
          <a:xfrm>
            <a:off x="1563638" y="8446269"/>
            <a:ext cx="2288360" cy="230187"/>
          </a:xfrm>
          <a:prstGeom prst="roundRect">
            <a:avLst/>
          </a:prstGeom>
          <a:solidFill>
            <a:srgbClr val="034E7B"/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fr-FR" sz="1000" b="1" dirty="0" err="1"/>
              <a:t>References</a:t>
            </a:r>
            <a:endParaRPr lang="fr-FR" sz="1000" b="1" dirty="0"/>
          </a:p>
        </p:txBody>
      </p:sp>
      <p:sp>
        <p:nvSpPr>
          <p:cNvPr id="25" name="Rectangle à coins arrondis 16">
            <a:hlinkClick r:id="rId2" action="ppaction://hlinksldjump"/>
            <a:extLst>
              <a:ext uri="{FF2B5EF4-FFF2-40B4-BE49-F238E27FC236}">
                <a16:creationId xmlns:a16="http://schemas.microsoft.com/office/drawing/2014/main" id="{9F5447AB-3BB9-6B8A-2CAC-2B523BE2328A}"/>
              </a:ext>
            </a:extLst>
          </p:cNvPr>
          <p:cNvSpPr/>
          <p:nvPr/>
        </p:nvSpPr>
        <p:spPr>
          <a:xfrm>
            <a:off x="123478" y="3477717"/>
            <a:ext cx="2288360" cy="230187"/>
          </a:xfrm>
          <a:prstGeom prst="roundRect">
            <a:avLst/>
          </a:prstGeom>
          <a:solidFill>
            <a:srgbClr val="034E7B"/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fr-FR" sz="1000" b="1" dirty="0"/>
              <a:t>Objectives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EF947A4-7AF6-0027-DDE1-CF525FC198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47862" y="35496"/>
            <a:ext cx="1247775" cy="3429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3450</TotalTime>
  <Words>65</Words>
  <Application>Microsoft Office PowerPoint</Application>
  <PresentationFormat>Affichage à l'écran (16:9)</PresentationFormat>
  <Paragraphs>17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Times</vt:lpstr>
      <vt:lpstr>Times New Roman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pc</dc:creator>
  <cp:lastModifiedBy>DABBOU Samia</cp:lastModifiedBy>
  <cp:revision>98</cp:revision>
  <dcterms:created xsi:type="dcterms:W3CDTF">2013-03-04T18:20:39Z</dcterms:created>
  <dcterms:modified xsi:type="dcterms:W3CDTF">2024-09-23T21:04:58Z</dcterms:modified>
</cp:coreProperties>
</file>